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863" autoAdjust="0"/>
  </p:normalViewPr>
  <p:slideViewPr>
    <p:cSldViewPr snapToGrid="0" snapToObjects="1">
      <p:cViewPr varScale="1">
        <p:scale>
          <a:sx n="83" d="100"/>
          <a:sy n="83" d="100"/>
        </p:scale>
        <p:origin x="-2248" y="-12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D695-5137-B04C-B9C9-8666D2E52A0A}" type="datetimeFigureOut">
              <a:rPr lang="fr-FR" smtClean="0"/>
              <a:t>20/10/13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24F0-263D-1D40-890C-10371F32D105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9570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D695-5137-B04C-B9C9-8666D2E52A0A}" type="datetimeFigureOut">
              <a:rPr lang="fr-FR" smtClean="0"/>
              <a:t>20/10/13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24F0-263D-1D40-890C-10371F32D105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96913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D695-5137-B04C-B9C9-8666D2E52A0A}" type="datetimeFigureOut">
              <a:rPr lang="fr-FR" smtClean="0"/>
              <a:t>20/10/13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24F0-263D-1D40-890C-10371F32D105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02634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D695-5137-B04C-B9C9-8666D2E52A0A}" type="datetimeFigureOut">
              <a:rPr lang="fr-FR" smtClean="0"/>
              <a:t>20/10/13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24F0-263D-1D40-890C-10371F32D105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87538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D695-5137-B04C-B9C9-8666D2E52A0A}" type="datetimeFigureOut">
              <a:rPr lang="fr-FR" smtClean="0"/>
              <a:t>20/10/13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24F0-263D-1D40-890C-10371F32D105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29021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D695-5137-B04C-B9C9-8666D2E52A0A}" type="datetimeFigureOut">
              <a:rPr lang="fr-FR" smtClean="0"/>
              <a:t>20/10/13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24F0-263D-1D40-890C-10371F32D105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1404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D695-5137-B04C-B9C9-8666D2E52A0A}" type="datetimeFigureOut">
              <a:rPr lang="fr-FR" smtClean="0"/>
              <a:t>20/10/13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24F0-263D-1D40-890C-10371F32D105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02894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D695-5137-B04C-B9C9-8666D2E52A0A}" type="datetimeFigureOut">
              <a:rPr lang="fr-FR" smtClean="0"/>
              <a:t>20/10/13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24F0-263D-1D40-890C-10371F32D105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58346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D695-5137-B04C-B9C9-8666D2E52A0A}" type="datetimeFigureOut">
              <a:rPr lang="fr-FR" smtClean="0"/>
              <a:t>20/10/13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24F0-263D-1D40-890C-10371F32D105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134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D695-5137-B04C-B9C9-8666D2E52A0A}" type="datetimeFigureOut">
              <a:rPr lang="fr-FR" smtClean="0"/>
              <a:t>20/10/13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24F0-263D-1D40-890C-10371F32D105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3406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D695-5137-B04C-B9C9-8666D2E52A0A}" type="datetimeFigureOut">
              <a:rPr lang="fr-FR" smtClean="0"/>
              <a:t>20/10/13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24F0-263D-1D40-890C-10371F32D105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36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7D695-5137-B04C-B9C9-8666D2E52A0A}" type="datetimeFigureOut">
              <a:rPr lang="fr-FR" smtClean="0"/>
              <a:t>20/10/13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024F0-263D-1D40-890C-10371F32D105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6096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329763" y="6350498"/>
            <a:ext cx="4767050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/>
              <a:t>Dr </a:t>
            </a:r>
            <a:r>
              <a:rPr lang="fr-FR" sz="1600" b="1" dirty="0" err="1" smtClean="0"/>
              <a:t>Phxxxxx</a:t>
            </a:r>
            <a:r>
              <a:rPr lang="fr-FR" sz="1600" b="1" dirty="0" smtClean="0"/>
              <a:t> ROXXXX</a:t>
            </a:r>
          </a:p>
          <a:p>
            <a:r>
              <a:rPr lang="fr-FR" sz="1600" b="1" dirty="0" smtClean="0"/>
              <a:t>3, </a:t>
            </a:r>
            <a:r>
              <a:rPr lang="fr-FR" sz="1600" b="1" dirty="0" err="1" smtClean="0"/>
              <a:t>xxxxxxxxxxxxxxxx</a:t>
            </a:r>
            <a:endParaRPr lang="fr-FR" sz="1600" b="1" dirty="0" smtClean="0"/>
          </a:p>
          <a:p>
            <a:r>
              <a:rPr lang="fr-FR" sz="1600" b="1" dirty="0" smtClean="0"/>
              <a:t>59253 LA GORGUE</a:t>
            </a:r>
          </a:p>
          <a:p>
            <a:endParaRPr lang="fr-FR" sz="1600" dirty="0" smtClean="0"/>
          </a:p>
          <a:p>
            <a:r>
              <a:rPr lang="fr-FR" sz="1600" dirty="0"/>
              <a:t>Générateur: </a:t>
            </a:r>
            <a:r>
              <a:rPr lang="fr-FR" sz="1600" dirty="0" smtClean="0"/>
              <a:t>PLANXXX	</a:t>
            </a:r>
            <a:r>
              <a:rPr lang="fr-FR" sz="1600" dirty="0"/>
              <a:t>	Type: PM 2002 EC </a:t>
            </a:r>
            <a:r>
              <a:rPr lang="fr-FR" sz="1600" dirty="0" smtClean="0"/>
              <a:t>PROLINE</a:t>
            </a:r>
          </a:p>
          <a:p>
            <a:r>
              <a:rPr lang="fr-FR" sz="1600" dirty="0" smtClean="0"/>
              <a:t>n</a:t>
            </a:r>
            <a:r>
              <a:rPr lang="fr-FR" sz="1600" dirty="0"/>
              <a:t>° RTH </a:t>
            </a:r>
            <a:r>
              <a:rPr lang="fr-FR" sz="1600" dirty="0" smtClean="0"/>
              <a:t>01XXX</a:t>
            </a:r>
            <a:r>
              <a:rPr lang="fr-FR" sz="1600" dirty="0"/>
              <a:t>	</a:t>
            </a:r>
            <a:r>
              <a:rPr lang="fr-FR" sz="1600" dirty="0" smtClean="0"/>
              <a:t>		Année</a:t>
            </a:r>
            <a:r>
              <a:rPr lang="fr-FR" sz="1600" dirty="0"/>
              <a:t>: </a:t>
            </a:r>
            <a:r>
              <a:rPr lang="fr-FR" sz="1600" dirty="0" smtClean="0"/>
              <a:t>20XX</a:t>
            </a:r>
            <a:endParaRPr lang="fr-FR" sz="1600" dirty="0" smtClean="0"/>
          </a:p>
          <a:p>
            <a:endParaRPr lang="fr-FR" sz="1600" dirty="0" smtClean="0"/>
          </a:p>
          <a:p>
            <a:r>
              <a:rPr lang="fr-FR" sz="1600" dirty="0" smtClean="0"/>
              <a:t>Haut: </a:t>
            </a:r>
            <a:r>
              <a:rPr lang="fr-FR" sz="1600" dirty="0" smtClean="0"/>
              <a:t>ex. Briques </a:t>
            </a:r>
            <a:r>
              <a:rPr lang="fr-FR" sz="1600" dirty="0" smtClean="0"/>
              <a:t>et Plâtre (</a:t>
            </a:r>
            <a:r>
              <a:rPr lang="fr-FR" sz="1600" dirty="0" smtClean="0"/>
              <a:t>0,10 </a:t>
            </a:r>
            <a:r>
              <a:rPr lang="fr-FR" sz="1600" dirty="0" smtClean="0"/>
              <a:t>m)</a:t>
            </a:r>
          </a:p>
          <a:p>
            <a:r>
              <a:rPr lang="fr-FR" sz="1600" dirty="0" smtClean="0"/>
              <a:t>Droite: </a:t>
            </a:r>
            <a:r>
              <a:rPr lang="fr-FR" sz="1600" dirty="0" err="1"/>
              <a:t>xxxxxxxxxxxxx</a:t>
            </a:r>
            <a:endParaRPr lang="fr-FR" sz="1600" dirty="0" smtClean="0"/>
          </a:p>
          <a:p>
            <a:r>
              <a:rPr lang="fr-FR" sz="1600" dirty="0" smtClean="0"/>
              <a:t>Bas: </a:t>
            </a:r>
            <a:r>
              <a:rPr lang="fr-FR" sz="1600" dirty="0" err="1" smtClean="0"/>
              <a:t>xxxxxxxxxxxxx</a:t>
            </a:r>
            <a:endParaRPr lang="fr-FR" sz="1600" dirty="0" smtClean="0"/>
          </a:p>
          <a:p>
            <a:r>
              <a:rPr lang="fr-FR" sz="1600" dirty="0" smtClean="0"/>
              <a:t>Gauche: </a:t>
            </a:r>
            <a:r>
              <a:rPr lang="fr-FR" sz="1600" dirty="0" err="1"/>
              <a:t>xxxxxxxxxxxxx</a:t>
            </a:r>
            <a:endParaRPr lang="fr-FR" sz="1600" dirty="0" smtClean="0"/>
          </a:p>
          <a:p>
            <a:r>
              <a:rPr lang="fr-FR" sz="1600" dirty="0" smtClean="0"/>
              <a:t>Plancher: </a:t>
            </a:r>
            <a:r>
              <a:rPr lang="fr-FR" sz="1600" dirty="0" smtClean="0"/>
              <a:t>ex. Béton 0,30 m</a:t>
            </a:r>
          </a:p>
          <a:p>
            <a:r>
              <a:rPr lang="fr-FR" sz="1600" dirty="0" smtClean="0"/>
              <a:t>Plafond: ex. Dalle et plâtre 0,30 m</a:t>
            </a:r>
          </a:p>
        </p:txBody>
      </p:sp>
      <p:pic>
        <p:nvPicPr>
          <p:cNvPr id="16" name="Image 15" descr="pano25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90" t="9871" r="21616" b="50920"/>
          <a:stretch/>
        </p:blipFill>
        <p:spPr>
          <a:xfrm>
            <a:off x="1201654" y="1055064"/>
            <a:ext cx="5158321" cy="4190953"/>
          </a:xfrm>
          <a:prstGeom prst="rect">
            <a:avLst/>
          </a:prstGeom>
        </p:spPr>
      </p:pic>
      <p:grpSp>
        <p:nvGrpSpPr>
          <p:cNvPr id="21" name="Grouper 20"/>
          <p:cNvGrpSpPr/>
          <p:nvPr/>
        </p:nvGrpSpPr>
        <p:grpSpPr>
          <a:xfrm>
            <a:off x="5604787" y="947910"/>
            <a:ext cx="504557" cy="504557"/>
            <a:chOff x="3817705" y="1612225"/>
            <a:chExt cx="3189634" cy="3189634"/>
          </a:xfrm>
        </p:grpSpPr>
        <p:sp>
          <p:nvSpPr>
            <p:cNvPr id="22" name="Ellipse 21"/>
            <p:cNvSpPr/>
            <p:nvPr/>
          </p:nvSpPr>
          <p:spPr>
            <a:xfrm>
              <a:off x="3817705" y="1612225"/>
              <a:ext cx="3189634" cy="3189634"/>
            </a:xfrm>
            <a:prstGeom prst="ellipse">
              <a:avLst/>
            </a:prstGeom>
            <a:solidFill>
              <a:schemeClr val="bg1"/>
            </a:solidFill>
            <a:ln w="31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23" name="Arc plein 22"/>
            <p:cNvSpPr/>
            <p:nvPr/>
          </p:nvSpPr>
          <p:spPr>
            <a:xfrm>
              <a:off x="4007934" y="1820097"/>
              <a:ext cx="2809176" cy="2773891"/>
            </a:xfrm>
            <a:prstGeom prst="blockArc">
              <a:avLst>
                <a:gd name="adj1" fmla="val 18014856"/>
                <a:gd name="adj2" fmla="val 21566605"/>
                <a:gd name="adj3" fmla="val 35122"/>
              </a:avLst>
            </a:prstGeom>
            <a:solidFill>
              <a:schemeClr val="accent1">
                <a:lumMod val="75000"/>
              </a:schemeClr>
            </a:solidFill>
            <a:ln w="31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24" name="Arc plein 23"/>
            <p:cNvSpPr/>
            <p:nvPr/>
          </p:nvSpPr>
          <p:spPr>
            <a:xfrm rot="14400000">
              <a:off x="4007934" y="1820097"/>
              <a:ext cx="2809176" cy="2773891"/>
            </a:xfrm>
            <a:prstGeom prst="blockArc">
              <a:avLst>
                <a:gd name="adj1" fmla="val 18014856"/>
                <a:gd name="adj2" fmla="val 21566605"/>
                <a:gd name="adj3" fmla="val 35122"/>
              </a:avLst>
            </a:prstGeom>
            <a:solidFill>
              <a:schemeClr val="accent1">
                <a:lumMod val="75000"/>
              </a:schemeClr>
            </a:solidFill>
            <a:ln w="31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25" name="Arc plein 24"/>
            <p:cNvSpPr/>
            <p:nvPr/>
          </p:nvSpPr>
          <p:spPr>
            <a:xfrm rot="7200000">
              <a:off x="4007934" y="1820097"/>
              <a:ext cx="2809176" cy="2773891"/>
            </a:xfrm>
            <a:prstGeom prst="blockArc">
              <a:avLst>
                <a:gd name="adj1" fmla="val 18014856"/>
                <a:gd name="adj2" fmla="val 21566605"/>
                <a:gd name="adj3" fmla="val 35122"/>
              </a:avLst>
            </a:prstGeom>
            <a:solidFill>
              <a:schemeClr val="accent1">
                <a:lumMod val="75000"/>
              </a:schemeClr>
            </a:solidFill>
            <a:ln w="31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26" name="Ellipse 25"/>
            <p:cNvSpPr/>
            <p:nvPr/>
          </p:nvSpPr>
          <p:spPr>
            <a:xfrm>
              <a:off x="5151575" y="2946095"/>
              <a:ext cx="521895" cy="521895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31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</p:grpSp>
      <p:sp>
        <p:nvSpPr>
          <p:cNvPr id="27" name="Rectangle à coins arrondis 26"/>
          <p:cNvSpPr/>
          <p:nvPr/>
        </p:nvSpPr>
        <p:spPr>
          <a:xfrm>
            <a:off x="2598700" y="797187"/>
            <a:ext cx="937877" cy="27741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Couloir</a:t>
            </a:r>
            <a:endParaRPr lang="fr-FR" dirty="0"/>
          </a:p>
        </p:txBody>
      </p:sp>
      <p:sp>
        <p:nvSpPr>
          <p:cNvPr id="28" name="Rectangle à coins arrondis 27"/>
          <p:cNvSpPr/>
          <p:nvPr/>
        </p:nvSpPr>
        <p:spPr>
          <a:xfrm rot="16200000">
            <a:off x="263777" y="2659183"/>
            <a:ext cx="1065986" cy="27741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Toilettes</a:t>
            </a:r>
            <a:endParaRPr lang="fr-FR" dirty="0"/>
          </a:p>
        </p:txBody>
      </p:sp>
      <p:sp>
        <p:nvSpPr>
          <p:cNvPr id="29" name="Rectangle à coins arrondis 28"/>
          <p:cNvSpPr/>
          <p:nvPr/>
        </p:nvSpPr>
        <p:spPr>
          <a:xfrm rot="16200000">
            <a:off x="6158163" y="2727566"/>
            <a:ext cx="937877" cy="27741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Escalier</a:t>
            </a:r>
            <a:endParaRPr lang="fr-FR" dirty="0"/>
          </a:p>
        </p:txBody>
      </p:sp>
      <p:sp>
        <p:nvSpPr>
          <p:cNvPr id="30" name="Rectangle à coins arrondis 29"/>
          <p:cNvSpPr/>
          <p:nvPr/>
        </p:nvSpPr>
        <p:spPr>
          <a:xfrm>
            <a:off x="2360318" y="5107309"/>
            <a:ext cx="937877" cy="27741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Cabinet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18306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r 1"/>
          <p:cNvGrpSpPr/>
          <p:nvPr/>
        </p:nvGrpSpPr>
        <p:grpSpPr>
          <a:xfrm>
            <a:off x="2685615" y="1684158"/>
            <a:ext cx="3189634" cy="3189634"/>
            <a:chOff x="3817705" y="1612225"/>
            <a:chExt cx="3189634" cy="3189634"/>
          </a:xfrm>
        </p:grpSpPr>
        <p:sp>
          <p:nvSpPr>
            <p:cNvPr id="3" name="Ellipse 2"/>
            <p:cNvSpPr/>
            <p:nvPr/>
          </p:nvSpPr>
          <p:spPr>
            <a:xfrm>
              <a:off x="3817705" y="1612225"/>
              <a:ext cx="3189634" cy="3189634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4" name="Arc plein 3"/>
            <p:cNvSpPr/>
            <p:nvPr/>
          </p:nvSpPr>
          <p:spPr>
            <a:xfrm>
              <a:off x="4007934" y="1820097"/>
              <a:ext cx="2809176" cy="2773891"/>
            </a:xfrm>
            <a:prstGeom prst="blockArc">
              <a:avLst>
                <a:gd name="adj1" fmla="val 18014856"/>
                <a:gd name="adj2" fmla="val 21566605"/>
                <a:gd name="adj3" fmla="val 35122"/>
              </a:avLst>
            </a:prstGeom>
            <a:solidFill>
              <a:schemeClr val="tx2">
                <a:lumMod val="60000"/>
                <a:lumOff val="40000"/>
              </a:schemeClr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5" name="Arc plein 4"/>
            <p:cNvSpPr/>
            <p:nvPr/>
          </p:nvSpPr>
          <p:spPr>
            <a:xfrm rot="14400000">
              <a:off x="4007934" y="1820097"/>
              <a:ext cx="2809176" cy="2773891"/>
            </a:xfrm>
            <a:prstGeom prst="blockArc">
              <a:avLst>
                <a:gd name="adj1" fmla="val 18014856"/>
                <a:gd name="adj2" fmla="val 21566605"/>
                <a:gd name="adj3" fmla="val 35122"/>
              </a:avLst>
            </a:prstGeom>
            <a:solidFill>
              <a:schemeClr val="tx2">
                <a:lumMod val="60000"/>
                <a:lumOff val="40000"/>
              </a:schemeClr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6" name="Arc plein 5"/>
            <p:cNvSpPr/>
            <p:nvPr/>
          </p:nvSpPr>
          <p:spPr>
            <a:xfrm rot="7200000">
              <a:off x="4007934" y="1820097"/>
              <a:ext cx="2809176" cy="2773891"/>
            </a:xfrm>
            <a:prstGeom prst="blockArc">
              <a:avLst>
                <a:gd name="adj1" fmla="val 18014856"/>
                <a:gd name="adj2" fmla="val 21566605"/>
                <a:gd name="adj3" fmla="val 35122"/>
              </a:avLst>
            </a:prstGeom>
            <a:solidFill>
              <a:schemeClr val="tx2">
                <a:lumMod val="60000"/>
                <a:lumOff val="40000"/>
              </a:schemeClr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7" name="Ellipse 6"/>
            <p:cNvSpPr/>
            <p:nvPr/>
          </p:nvSpPr>
          <p:spPr>
            <a:xfrm>
              <a:off x="5151575" y="2946095"/>
              <a:ext cx="521895" cy="52189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er 7"/>
          <p:cNvGrpSpPr/>
          <p:nvPr/>
        </p:nvGrpSpPr>
        <p:grpSpPr>
          <a:xfrm>
            <a:off x="319463" y="3868877"/>
            <a:ext cx="504557" cy="504557"/>
            <a:chOff x="3817705" y="1612225"/>
            <a:chExt cx="3189634" cy="3189634"/>
          </a:xfrm>
        </p:grpSpPr>
        <p:sp>
          <p:nvSpPr>
            <p:cNvPr id="9" name="Ellipse 8"/>
            <p:cNvSpPr/>
            <p:nvPr/>
          </p:nvSpPr>
          <p:spPr>
            <a:xfrm>
              <a:off x="3817705" y="1612225"/>
              <a:ext cx="3189634" cy="3189634"/>
            </a:xfrm>
            <a:prstGeom prst="ellipse">
              <a:avLst/>
            </a:prstGeom>
            <a:solidFill>
              <a:schemeClr val="bg1"/>
            </a:solidFill>
            <a:ln w="31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0" name="Arc plein 9"/>
            <p:cNvSpPr/>
            <p:nvPr/>
          </p:nvSpPr>
          <p:spPr>
            <a:xfrm>
              <a:off x="4007934" y="1820097"/>
              <a:ext cx="2809176" cy="2773891"/>
            </a:xfrm>
            <a:prstGeom prst="blockArc">
              <a:avLst>
                <a:gd name="adj1" fmla="val 18014856"/>
                <a:gd name="adj2" fmla="val 21566605"/>
                <a:gd name="adj3" fmla="val 35122"/>
              </a:avLst>
            </a:prstGeom>
            <a:solidFill>
              <a:schemeClr val="accent1">
                <a:lumMod val="75000"/>
              </a:schemeClr>
            </a:solidFill>
            <a:ln w="31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1" name="Arc plein 10"/>
            <p:cNvSpPr/>
            <p:nvPr/>
          </p:nvSpPr>
          <p:spPr>
            <a:xfrm rot="14400000">
              <a:off x="4007934" y="1820097"/>
              <a:ext cx="2809176" cy="2773891"/>
            </a:xfrm>
            <a:prstGeom prst="blockArc">
              <a:avLst>
                <a:gd name="adj1" fmla="val 18014856"/>
                <a:gd name="adj2" fmla="val 21566605"/>
                <a:gd name="adj3" fmla="val 35122"/>
              </a:avLst>
            </a:prstGeom>
            <a:solidFill>
              <a:schemeClr val="accent1">
                <a:lumMod val="75000"/>
              </a:schemeClr>
            </a:solidFill>
            <a:ln w="31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2" name="Arc plein 11"/>
            <p:cNvSpPr/>
            <p:nvPr/>
          </p:nvSpPr>
          <p:spPr>
            <a:xfrm rot="7200000">
              <a:off x="4007934" y="1820097"/>
              <a:ext cx="2809176" cy="2773891"/>
            </a:xfrm>
            <a:prstGeom prst="blockArc">
              <a:avLst>
                <a:gd name="adj1" fmla="val 18014856"/>
                <a:gd name="adj2" fmla="val 21566605"/>
                <a:gd name="adj3" fmla="val 35122"/>
              </a:avLst>
            </a:prstGeom>
            <a:solidFill>
              <a:schemeClr val="accent1">
                <a:lumMod val="75000"/>
              </a:schemeClr>
            </a:solidFill>
            <a:ln w="31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3" name="Ellipse 12"/>
            <p:cNvSpPr/>
            <p:nvPr/>
          </p:nvSpPr>
          <p:spPr>
            <a:xfrm>
              <a:off x="5151575" y="2946095"/>
              <a:ext cx="521895" cy="521895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31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0" name="Grouper 19"/>
          <p:cNvGrpSpPr/>
          <p:nvPr/>
        </p:nvGrpSpPr>
        <p:grpSpPr>
          <a:xfrm>
            <a:off x="373439" y="2946095"/>
            <a:ext cx="901161" cy="642378"/>
            <a:chOff x="1319130" y="1612225"/>
            <a:chExt cx="1328976" cy="947338"/>
          </a:xfrm>
        </p:grpSpPr>
        <p:sp>
          <p:nvSpPr>
            <p:cNvPr id="15" name="Rectangle 14"/>
            <p:cNvSpPr/>
            <p:nvPr/>
          </p:nvSpPr>
          <p:spPr>
            <a:xfrm>
              <a:off x="1319130" y="1612225"/>
              <a:ext cx="1328976" cy="947338"/>
            </a:xfrm>
            <a:prstGeom prst="rect">
              <a:avLst/>
            </a:prstGeom>
            <a:solidFill>
              <a:schemeClr val="bg1"/>
            </a:solidFill>
            <a:ln w="31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010785" y="1685960"/>
              <a:ext cx="607789" cy="785003"/>
            </a:xfrm>
            <a:prstGeom prst="rect">
              <a:avLst/>
            </a:prstGeom>
            <a:solidFill>
              <a:schemeClr val="bg1"/>
            </a:solidFill>
            <a:ln w="31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400" b="1" u="sng" dirty="0" smtClean="0">
                  <a:solidFill>
                    <a:schemeClr val="tx1"/>
                  </a:solidFill>
                </a:rPr>
                <a:t>Consignes</a:t>
              </a:r>
            </a:p>
            <a:p>
              <a:pPr algn="ctr"/>
              <a:endParaRPr lang="fr-FR" sz="2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fr-FR" sz="300" dirty="0" smtClean="0">
                  <a:solidFill>
                    <a:schemeClr val="tx1"/>
                  </a:solidFill>
                </a:rPr>
                <a:t>Dsdsdsdsdsds</a:t>
              </a:r>
            </a:p>
            <a:p>
              <a:pPr algn="ctr"/>
              <a:r>
                <a:rPr lang="fr-FR" sz="300" dirty="0" smtClean="0">
                  <a:solidFill>
                    <a:schemeClr val="tx1"/>
                  </a:solidFill>
                </a:rPr>
                <a:t>dsdsdsdsdsds</a:t>
              </a:r>
            </a:p>
            <a:p>
              <a:pPr algn="ctr"/>
              <a:r>
                <a:rPr lang="fr-FR" sz="300" dirty="0" smtClean="0">
                  <a:solidFill>
                    <a:schemeClr val="tx1"/>
                  </a:solidFill>
                </a:rPr>
                <a:t>dsdsdsdsdsdsdsdsdsdsdsdsdsdsdsdsdsdsdsdsdsdsdsdsdsdsdsdsdsdsdsdsdsdsdsds</a:t>
              </a:r>
              <a:endParaRPr lang="fr-FR" sz="300" dirty="0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355953" y="1685960"/>
              <a:ext cx="607789" cy="785003"/>
            </a:xfrm>
            <a:prstGeom prst="rect">
              <a:avLst/>
            </a:prstGeom>
            <a:solidFill>
              <a:schemeClr val="bg1"/>
            </a:solidFill>
            <a:ln w="31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00" dirty="0" smtClean="0">
                <a:solidFill>
                  <a:schemeClr val="tx1"/>
                </a:solidFill>
              </a:endParaRPr>
            </a:p>
            <a:p>
              <a:pPr algn="ctr"/>
              <a:endParaRPr lang="fr-FR" sz="300" dirty="0">
                <a:solidFill>
                  <a:schemeClr val="tx1"/>
                </a:solidFill>
              </a:endParaRPr>
            </a:p>
            <a:p>
              <a:pPr algn="ctr"/>
              <a:endParaRPr lang="fr-FR" sz="300" dirty="0" smtClean="0">
                <a:solidFill>
                  <a:schemeClr val="tx1"/>
                </a:solidFill>
              </a:endParaRPr>
            </a:p>
            <a:p>
              <a:pPr algn="ctr"/>
              <a:endParaRPr lang="fr-FR" sz="300" dirty="0" smtClean="0">
                <a:solidFill>
                  <a:schemeClr val="tx1"/>
                </a:solidFill>
              </a:endParaRPr>
            </a:p>
            <a:p>
              <a:pPr algn="ctr"/>
              <a:endParaRPr lang="fr-FR" sz="3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fr-FR" sz="300" dirty="0" smtClean="0">
                  <a:solidFill>
                    <a:schemeClr val="tx1"/>
                  </a:solidFill>
                </a:rPr>
                <a:t>dsdsdsdsdsdsdsdsdsdsdsdsdsdsdsdsdsdsdsdsdsdsdsdsdsdsdsdsdsdsdsdsd</a:t>
              </a:r>
              <a:endParaRPr lang="fr-FR" sz="300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466794" y="1775468"/>
              <a:ext cx="393771" cy="24264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8575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grpSp>
        <p:nvGrpSpPr>
          <p:cNvPr id="25" name="Grouper 24"/>
          <p:cNvGrpSpPr/>
          <p:nvPr/>
        </p:nvGrpSpPr>
        <p:grpSpPr>
          <a:xfrm>
            <a:off x="398730" y="4615557"/>
            <a:ext cx="263466" cy="250169"/>
            <a:chOff x="5374397" y="3659114"/>
            <a:chExt cx="263466" cy="250169"/>
          </a:xfrm>
        </p:grpSpPr>
        <p:sp>
          <p:nvSpPr>
            <p:cNvPr id="26" name="Rectangle 25"/>
            <p:cNvSpPr/>
            <p:nvPr/>
          </p:nvSpPr>
          <p:spPr>
            <a:xfrm>
              <a:off x="5495925" y="3738991"/>
              <a:ext cx="82259" cy="9041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557820" y="3700891"/>
              <a:ext cx="80043" cy="16661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374397" y="3659114"/>
              <a:ext cx="150103" cy="25016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grpSp>
        <p:nvGrpSpPr>
          <p:cNvPr id="14" name="Grouper 13"/>
          <p:cNvGrpSpPr/>
          <p:nvPr/>
        </p:nvGrpSpPr>
        <p:grpSpPr>
          <a:xfrm>
            <a:off x="1380492" y="6272314"/>
            <a:ext cx="504557" cy="504557"/>
            <a:chOff x="1380492" y="6272314"/>
            <a:chExt cx="504557" cy="504557"/>
          </a:xfrm>
        </p:grpSpPr>
        <p:sp>
          <p:nvSpPr>
            <p:cNvPr id="24" name="Ellipse 23"/>
            <p:cNvSpPr/>
            <p:nvPr/>
          </p:nvSpPr>
          <p:spPr>
            <a:xfrm>
              <a:off x="1380492" y="6272314"/>
              <a:ext cx="504557" cy="504557"/>
            </a:xfrm>
            <a:prstGeom prst="ellipse">
              <a:avLst/>
            </a:prstGeom>
            <a:solidFill>
              <a:schemeClr val="bg1"/>
            </a:solidFill>
            <a:ln w="31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29" name="Arc plein 28"/>
            <p:cNvSpPr/>
            <p:nvPr/>
          </p:nvSpPr>
          <p:spPr>
            <a:xfrm>
              <a:off x="1410584" y="6305197"/>
              <a:ext cx="444374" cy="438792"/>
            </a:xfrm>
            <a:prstGeom prst="blockArc">
              <a:avLst>
                <a:gd name="adj1" fmla="val 18014856"/>
                <a:gd name="adj2" fmla="val 21566605"/>
                <a:gd name="adj3" fmla="val 35122"/>
              </a:avLst>
            </a:prstGeom>
            <a:solidFill>
              <a:srgbClr val="008000"/>
            </a:solidFill>
            <a:ln w="31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30" name="Arc plein 29"/>
            <p:cNvSpPr/>
            <p:nvPr/>
          </p:nvSpPr>
          <p:spPr>
            <a:xfrm rot="14400000">
              <a:off x="1410584" y="6305197"/>
              <a:ext cx="444374" cy="438792"/>
            </a:xfrm>
            <a:prstGeom prst="blockArc">
              <a:avLst>
                <a:gd name="adj1" fmla="val 18014856"/>
                <a:gd name="adj2" fmla="val 21566605"/>
                <a:gd name="adj3" fmla="val 35122"/>
              </a:avLst>
            </a:prstGeom>
            <a:solidFill>
              <a:srgbClr val="008000"/>
            </a:solidFill>
            <a:ln w="31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31" name="Arc plein 30"/>
            <p:cNvSpPr/>
            <p:nvPr/>
          </p:nvSpPr>
          <p:spPr>
            <a:xfrm rot="7200000">
              <a:off x="1410584" y="6305197"/>
              <a:ext cx="444374" cy="438792"/>
            </a:xfrm>
            <a:prstGeom prst="blockArc">
              <a:avLst>
                <a:gd name="adj1" fmla="val 18014856"/>
                <a:gd name="adj2" fmla="val 21566605"/>
                <a:gd name="adj3" fmla="val 35122"/>
              </a:avLst>
            </a:prstGeom>
            <a:solidFill>
              <a:srgbClr val="008000"/>
            </a:solidFill>
            <a:ln w="31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32" name="Ellipse 31"/>
            <p:cNvSpPr/>
            <p:nvPr/>
          </p:nvSpPr>
          <p:spPr>
            <a:xfrm>
              <a:off x="1591492" y="6483314"/>
              <a:ext cx="82557" cy="82557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31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83062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21</Words>
  <Application>Microsoft Macintosh PowerPoint</Application>
  <PresentationFormat>Personnalisé</PresentationFormat>
  <Paragraphs>28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Philippe ROCHER</dc:creator>
  <cp:lastModifiedBy>Philippe ROCHER</cp:lastModifiedBy>
  <cp:revision>15</cp:revision>
  <cp:lastPrinted>2011-05-16T08:36:17Z</cp:lastPrinted>
  <dcterms:created xsi:type="dcterms:W3CDTF">2011-05-12T08:59:54Z</dcterms:created>
  <dcterms:modified xsi:type="dcterms:W3CDTF">2013-10-20T18:50:10Z</dcterms:modified>
</cp:coreProperties>
</file>